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49" autoAdjust="0"/>
  </p:normalViewPr>
  <p:slideViewPr>
    <p:cSldViewPr snapToGrid="0" snapToObjects="1" showGuides="1">
      <p:cViewPr>
        <p:scale>
          <a:sx n="400" d="100"/>
          <a:sy n="400" d="100"/>
        </p:scale>
        <p:origin x="-2544" y="-262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68B33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11529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CDD7D-8C1A-43CA-A4D2-3C1277804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46" y="3463212"/>
            <a:ext cx="1240364" cy="1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82C4F-0964-49DF-90AE-E743152C9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520" y="3511700"/>
            <a:ext cx="1042366" cy="56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F7BD9-658D-4260-8870-8F32EF298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026" y="1778267"/>
            <a:ext cx="933897" cy="859456"/>
          </a:xfrm>
          <a:prstGeom prst="rect">
            <a:avLst/>
          </a:prstGeom>
        </p:spPr>
      </p:pic>
      <p:sp>
        <p:nvSpPr>
          <p:cNvPr id="698" name="Google Shape;698;p17"/>
          <p:cNvSpPr/>
          <p:nvPr/>
        </p:nvSpPr>
        <p:spPr>
          <a:xfrm>
            <a:off x="2183819" y="2403012"/>
            <a:ext cx="112243" cy="1275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A868-92C8-4065-8A52-5C9AAC8D8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34" y="3283753"/>
            <a:ext cx="1728961" cy="195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72855-D9A6-4453-A21D-4483DC35E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105" y="1684294"/>
            <a:ext cx="855674" cy="74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C31EE-BBDA-4424-AA6F-9CFABD6EF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766" y="3476528"/>
            <a:ext cx="1116809" cy="60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D4446-52EC-47E5-B530-9817D38FC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883" y="5567458"/>
            <a:ext cx="1389967" cy="527293"/>
          </a:xfrm>
          <a:prstGeom prst="rect">
            <a:avLst/>
          </a:prstGeom>
        </p:spPr>
      </p:pic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F48B5A-193E-4A0A-A25C-E46D3E0AE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761" y="5806550"/>
            <a:ext cx="645532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5B915-1AC0-4CC5-BCF1-F13C8403E1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8356" y="5806550"/>
            <a:ext cx="649985" cy="25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EE0F3C-961D-4BF1-B884-59BA8DCBCC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714" y="5806550"/>
            <a:ext cx="649984" cy="25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3A2F6-9CEA-4DE2-BCA7-8126985F10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698" y="3448321"/>
            <a:ext cx="1252761" cy="1415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7C760-478E-4D92-98D1-5A2A33AA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0" y="3187175"/>
            <a:ext cx="2371068" cy="1532446"/>
          </a:xfrm>
          <a:prstGeom prst="rect">
            <a:avLst/>
          </a:prstGeom>
        </p:spPr>
      </p:pic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635529" y="4413380"/>
            <a:ext cx="681953" cy="223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Black</vt:lpstr>
      <vt:lpstr>Roboto Medium</vt:lpstr>
      <vt:lpstr>Arial</vt:lpstr>
      <vt:lpstr>Calibri</vt:lpstr>
      <vt:lpstr>Helvetica Neue</vt:lpstr>
      <vt:lpstr>Roboto Black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63</cp:revision>
  <dcterms:modified xsi:type="dcterms:W3CDTF">2021-02-01T07:33:34Z</dcterms:modified>
</cp:coreProperties>
</file>